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7" r:id="rId5"/>
    <p:sldId id="258" r:id="rId6"/>
    <p:sldId id="261" r:id="rId7"/>
    <p:sldId id="264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7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crosti.ru/patterns/00/00/f2/5226917032/img62034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428604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Муниципальное дошкольное образовательное учреждение</a:t>
            </a:r>
          </a:p>
          <a:p>
            <a:pPr algn="ctr"/>
            <a:r>
              <a:rPr lang="ru-RU" b="1" i="1" dirty="0" smtClean="0"/>
              <a:t>«Детский сад общеразвивающего вида №17»</a:t>
            </a:r>
            <a:endParaRPr lang="ru-RU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2214554"/>
            <a:ext cx="75009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Comic Sans MS" pitchFamily="66" charset="0"/>
              </a:rPr>
              <a:t>Экологический проект</a:t>
            </a:r>
          </a:p>
          <a:p>
            <a:pPr algn="ctr"/>
            <a:r>
              <a:rPr lang="ru-RU" sz="5400" dirty="0" smtClean="0">
                <a:solidFill>
                  <a:srgbClr val="0000FF"/>
                </a:solidFill>
                <a:latin typeface="Comic Sans MS" pitchFamily="66" charset="0"/>
              </a:rPr>
              <a:t> «Наша клумба»</a:t>
            </a:r>
            <a:endParaRPr lang="ru-RU" sz="5400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www.anypics.ru/large/201210/168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1800" b="1" i="1" dirty="0" smtClean="0"/>
              <a:t>Я иду по зеленому лугу,</a:t>
            </a:r>
          </a:p>
          <a:p>
            <a:pPr algn="r">
              <a:buNone/>
            </a:pPr>
            <a:r>
              <a:rPr lang="ru-RU" sz="1800" b="1" i="1" dirty="0" smtClean="0"/>
              <a:t>Высыхает на листьях роса,</a:t>
            </a:r>
          </a:p>
          <a:p>
            <a:pPr algn="r">
              <a:buNone/>
            </a:pPr>
            <a:r>
              <a:rPr lang="ru-RU" sz="1800" b="1" i="1" dirty="0" smtClean="0"/>
              <a:t>Ветер травы качает упруго,</a:t>
            </a:r>
          </a:p>
          <a:p>
            <a:pPr algn="r">
              <a:buNone/>
            </a:pPr>
            <a:r>
              <a:rPr lang="ru-RU" sz="1800" b="1" i="1" dirty="0" smtClean="0"/>
              <a:t>И я слышу цветов голоса.</a:t>
            </a:r>
          </a:p>
          <a:p>
            <a:pPr algn="r">
              <a:buNone/>
            </a:pPr>
            <a:r>
              <a:rPr lang="ru-RU" sz="1800" b="1" i="1" dirty="0" smtClean="0"/>
              <a:t>Они шепчут: не рви нас, не надо!</a:t>
            </a:r>
          </a:p>
          <a:p>
            <a:pPr algn="r">
              <a:buNone/>
            </a:pPr>
            <a:r>
              <a:rPr lang="ru-RU" sz="1800" b="1" i="1" dirty="0" smtClean="0"/>
              <a:t>Наши гибкие стебли не мни!</a:t>
            </a:r>
          </a:p>
          <a:p>
            <a:pPr algn="r">
              <a:buNone/>
            </a:pPr>
            <a:r>
              <a:rPr lang="ru-RU" sz="1800" b="1" i="1" dirty="0" smtClean="0"/>
              <a:t>Мы для глаз и для сердца- отрада,</a:t>
            </a:r>
          </a:p>
          <a:p>
            <a:pPr algn="r">
              <a:buNone/>
            </a:pPr>
            <a:r>
              <a:rPr lang="ru-RU" sz="1800" b="1" i="1" dirty="0" smtClean="0"/>
              <a:t>Украшенье родимой земли!</a:t>
            </a:r>
          </a:p>
          <a:p>
            <a:pPr algn="r">
              <a:buNone/>
            </a:pPr>
            <a:endParaRPr lang="ru-RU" sz="1800" dirty="0" smtClean="0"/>
          </a:p>
          <a:p>
            <a:pPr algn="r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2800" b="1" dirty="0" smtClean="0">
                <a:latin typeface="Comic Sans MS" pitchFamily="66" charset="0"/>
              </a:rPr>
              <a:t>Цель проекта:</a:t>
            </a:r>
            <a:endParaRPr lang="ru-RU" sz="2800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ru-RU" sz="2800" dirty="0" smtClean="0">
                <a:latin typeface="Comic Sans MS" pitchFamily="66" charset="0"/>
              </a:rPr>
              <a:t> Приобщать детей к экологической культуре</a:t>
            </a:r>
          </a:p>
          <a:p>
            <a:pPr algn="ctr">
              <a:buNone/>
            </a:pPr>
            <a:endParaRPr lang="ru-RU" sz="2000" dirty="0" smtClean="0"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20482" name="Picture 2" descr="http://www.playcast.ru/uploads/2013/09/22/61496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9077" y="0"/>
            <a:ext cx="2704158" cy="250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www.anypics.ru/large/201210/168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5100" b="1" dirty="0" smtClean="0">
                <a:latin typeface="Comic Sans MS" pitchFamily="66" charset="0"/>
              </a:rPr>
              <a:t>Задачи проекта:</a:t>
            </a:r>
            <a:endParaRPr lang="ru-RU" sz="5100" dirty="0" smtClean="0">
              <a:latin typeface="Comic Sans MS" pitchFamily="66" charset="0"/>
            </a:endParaRPr>
          </a:p>
          <a:p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 Дать детям знания о цветах, как о полезных растениях (издают хороший запах, отчищают воздух от бактерий) ;</a:t>
            </a:r>
          </a:p>
          <a:p>
            <a:r>
              <a:rPr lang="ru-RU" dirty="0" smtClean="0">
                <a:latin typeface="Comic Sans MS" pitchFamily="66" charset="0"/>
              </a:rPr>
              <a:t> Познакомить с профессией дизайнера;</a:t>
            </a:r>
          </a:p>
          <a:p>
            <a:r>
              <a:rPr lang="ru-RU" dirty="0" smtClean="0">
                <a:latin typeface="Comic Sans MS" pitchFamily="66" charset="0"/>
              </a:rPr>
              <a:t>Расширить представления о декоративных растениях;</a:t>
            </a:r>
          </a:p>
          <a:p>
            <a:r>
              <a:rPr lang="ru-RU" dirty="0" smtClean="0">
                <a:latin typeface="Comic Sans MS" pitchFamily="66" charset="0"/>
              </a:rPr>
              <a:t> Формировать активную позицию – не равнодушного созерцания, а деятельного и культурного участника в процессе решения экологических проблем;</a:t>
            </a:r>
          </a:p>
          <a:p>
            <a:r>
              <a:rPr lang="ru-RU" dirty="0" smtClean="0">
                <a:latin typeface="Comic Sans MS" pitchFamily="66" charset="0"/>
              </a:rPr>
              <a:t> Учить детей замечать красоту цветов в клумбе, воспитывать чувство восхищения;</a:t>
            </a:r>
          </a:p>
          <a:p>
            <a:r>
              <a:rPr lang="ru-RU" dirty="0" smtClean="0">
                <a:latin typeface="Comic Sans MS" pitchFamily="66" charset="0"/>
              </a:rPr>
              <a:t>Вызвать желание общаться с природой, оказывать посильную помощь в ее охране, воспитывать бережное отношение к труду людей;</a:t>
            </a:r>
          </a:p>
          <a:p>
            <a:r>
              <a:rPr lang="ru-RU" dirty="0" smtClean="0">
                <a:latin typeface="Comic Sans MS" pitchFamily="66" charset="0"/>
              </a:rPr>
              <a:t> Задача с перспективой: изготовление панно и композиций из высушенных цветов.</a:t>
            </a:r>
          </a:p>
          <a:p>
            <a:endParaRPr lang="ru-RU" dirty="0">
              <a:latin typeface="Comic Sans MS" pitchFamily="66" charset="0"/>
            </a:endParaRPr>
          </a:p>
        </p:txBody>
      </p:sp>
      <p:pic>
        <p:nvPicPr>
          <p:cNvPr id="19458" name="Picture 2" descr="http://www.playcast.ru/uploads/2015/08/18/1473126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0"/>
            <a:ext cx="2254725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www.anypics.ru/large/201210/168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Содержимое 4" descr="Фото007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6084568">
            <a:off x="4936733" y="2479203"/>
            <a:ext cx="4039668" cy="3029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Фото00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293201">
            <a:off x="270945" y="2457432"/>
            <a:ext cx="4064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143108" y="571480"/>
            <a:ext cx="45005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  <a:latin typeface="Comic Sans MS" pitchFamily="66" charset="0"/>
              </a:rPr>
              <a:t>Высадили цветы в землю, теперь нужно полить</a:t>
            </a:r>
            <a:endParaRPr lang="ru-RU" sz="2800" b="1" i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14340" name="Picture 4" descr="http://ekladata.com/ViMdtCAapiITXYByoO0JZxM8FX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1643050"/>
            <a:ext cx="4354263" cy="2857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www.anypics.ru/large/201210/168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B050"/>
                </a:solidFill>
                <a:latin typeface="Comic Sans MS" pitchFamily="66" charset="0"/>
              </a:rPr>
              <a:t>Чтобы цветы </a:t>
            </a:r>
            <a:r>
              <a:rPr lang="ru-RU" sz="2400" b="1" dirty="0" smtClean="0">
                <a:solidFill>
                  <a:srgbClr val="00B050"/>
                </a:solidFill>
                <a:latin typeface="Comic Sans MS" pitchFamily="66" charset="0"/>
              </a:rPr>
              <a:t>росли </a:t>
            </a:r>
            <a:r>
              <a:rPr lang="ru-RU" sz="2400" b="1" dirty="0" smtClean="0">
                <a:solidFill>
                  <a:srgbClr val="00B050"/>
                </a:solidFill>
                <a:latin typeface="Comic Sans MS" pitchFamily="66" charset="0"/>
              </a:rPr>
              <a:t>нужно за ними ухаживать и защищать от сорняков</a:t>
            </a:r>
            <a:endParaRPr lang="ru-RU" sz="24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18434" name="Picture 2" descr="http://www.playcast.ru/uploads/2015/04/04/1300723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928802"/>
            <a:ext cx="1935603" cy="1224269"/>
          </a:xfrm>
          <a:prstGeom prst="rect">
            <a:avLst/>
          </a:prstGeom>
          <a:noFill/>
        </p:spPr>
      </p:pic>
      <p:pic>
        <p:nvPicPr>
          <p:cNvPr id="6" name="Рисунок 5" descr="Фото00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024146">
            <a:off x="5422645" y="2531949"/>
            <a:ext cx="3656441" cy="2742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Фото00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458639">
            <a:off x="271145" y="2376856"/>
            <a:ext cx="3875486" cy="2906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www.anypics.ru/large/201210/168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5984" y="285728"/>
            <a:ext cx="478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Наши усилия не прошли даром, цветы радуют глаз</a:t>
            </a:r>
            <a:endParaRPr lang="ru-RU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8" name="Содержимое 5" descr="Фото020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4492367">
            <a:off x="16670" y="1933103"/>
            <a:ext cx="3594014" cy="2695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Фото02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253614">
            <a:off x="5135352" y="1891766"/>
            <a:ext cx="4064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WP_20150909_004[1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5984" y="3786190"/>
            <a:ext cx="4095747" cy="3071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www.anypics.ru/large/201210/168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Содержимое 9" descr="WP_20150909_002[1]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4414" y="571480"/>
            <a:ext cx="6936890" cy="52026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 descr="http://confinianima.c.o.pic.centerblog.net/farfallaazzurra-22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357562"/>
            <a:ext cx="2671236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www.anypics.ru/large/201210/168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Содержимое 4" descr="WP_20150904_001[1]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2910" y="714356"/>
            <a:ext cx="7780690" cy="52592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386" name="Picture 2" descr="http://img0.liveinternet.ru/images/attach/c/10/110/974/110974358_9tb6c14gpd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785794"/>
            <a:ext cx="1714512" cy="1714512"/>
          </a:xfrm>
          <a:prstGeom prst="rect">
            <a:avLst/>
          </a:prstGeom>
          <a:noFill/>
        </p:spPr>
      </p:pic>
      <p:pic>
        <p:nvPicPr>
          <p:cNvPr id="10" name="Picture 2" descr="http://img0.liveinternet.ru/images/attach/c/10/110/974/110974358_9tb6c14gpd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3857628"/>
            <a:ext cx="1714512" cy="1714512"/>
          </a:xfrm>
          <a:prstGeom prst="rect">
            <a:avLst/>
          </a:prstGeom>
          <a:noFill/>
        </p:spPr>
      </p:pic>
      <p:pic>
        <p:nvPicPr>
          <p:cNvPr id="11" name="Picture 2" descr="http://img0.liveinternet.ru/images/attach/c/10/110/974/110974358_9tb6c14gpd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15206" y="3000372"/>
            <a:ext cx="1714512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209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9</cp:revision>
  <dcterms:modified xsi:type="dcterms:W3CDTF">2015-09-08T11:17:25Z</dcterms:modified>
</cp:coreProperties>
</file>